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86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88504" y="332656"/>
            <a:ext cx="4536504" cy="6192688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Календарь мероприятий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 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 октября в 15:00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вопросам: </a:t>
            </a: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вопросы ЕНС.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реорганизации налоговых органов ЯНАО в связи с переходом на 2-уровневую систему управления.</a:t>
            </a:r>
          </a:p>
          <a:p>
            <a:pPr marL="0" indent="0" algn="ctr">
              <a:buNone/>
            </a:pP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в здании инспекции по адресу: г.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Салехард,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Губкина,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6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 октября в 15:00</a:t>
            </a:r>
            <a: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 на  профессиональный доход в условиях ЕНС актуальные вопросы и ответы;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МЧД Доверенности;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ЛК ЕПГУ.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налоговых уведомлений по имущественным налогам, направленных в 2023 году.</a:t>
            </a:r>
          </a:p>
          <a:p>
            <a:pPr marL="0" indent="0" algn="ctr">
              <a:buNone/>
            </a:pP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№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lvl="1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тему: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ЛК ЕПГУ.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налоговых уведомлений по имущественным налогам, направленных в 2023 году</a:t>
            </a:r>
          </a:p>
          <a:p>
            <a:pPr marL="0" indent="0" algn="ctr">
              <a:buNone/>
            </a:pP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5 по ЯНАО в здании инспекции </a:t>
            </a: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адресу: г. Ноябрьск, ул. Мира, д. 94 </a:t>
            </a: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 октября в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для налогоплательщиков на тему: </a:t>
            </a: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налоговых уведомлений по имущественным налогам, направленных в 2023 году.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ЛК ЕПГУ.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представления ИП заявлений с целью получения освобождения от уплаты налога на имущество физических лиц, в отношении объектов нежилого назначения используемых в предпринимательской деятельности.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Мобильное приложение ФНС России «Проверка чека».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Административная ответственность за несвоевременное представление (не представление) бухгалтерской отчетности, предусмотренной ст.15.5, 15,6, КоАП РФ.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преимущества и порядок применения.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реорганизации налоговых органов ЯНАО в связи с переходом на 2-уровневую систему управления.</a:t>
            </a:r>
          </a:p>
          <a:p>
            <a:pPr marL="0" indent="0" algn="ctr">
              <a:buNone/>
            </a:pP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в здании инспекции 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адресу: г.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Надым,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И.Шаповалова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6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692696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1610</TotalTime>
  <Words>67</Words>
  <Application>Microsoft Office PowerPoint</Application>
  <PresentationFormat>Лист A4 (210x297 мм)</PresentationFormat>
  <Paragraphs>52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253</cp:revision>
  <cp:lastPrinted>2023-03-24T03:51:23Z</cp:lastPrinted>
  <dcterms:created xsi:type="dcterms:W3CDTF">2020-04-10T13:09:37Z</dcterms:created>
  <dcterms:modified xsi:type="dcterms:W3CDTF">2023-10-17T11:02:53Z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